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1" r:id="rId3"/>
    <p:sldId id="293" r:id="rId4"/>
    <p:sldId id="288" r:id="rId5"/>
    <p:sldId id="290" r:id="rId6"/>
    <p:sldId id="291" r:id="rId7"/>
    <p:sldId id="292" r:id="rId8"/>
    <p:sldId id="294" r:id="rId9"/>
    <p:sldId id="295" r:id="rId10"/>
    <p:sldId id="296" r:id="rId11"/>
    <p:sldId id="264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아영 강" initials="아강" lastIdx="1" clrIdx="0">
    <p:extLst>
      <p:ext uri="{19B8F6BF-5375-455C-9EA6-DF929625EA0E}">
        <p15:presenceInfo xmlns:p15="http://schemas.microsoft.com/office/powerpoint/2012/main" userId="19a61412eed42d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49DD6"/>
    <a:srgbClr val="FFE766"/>
    <a:srgbClr val="69D8AD"/>
    <a:srgbClr val="19FFB2"/>
    <a:srgbClr val="66FFCC"/>
    <a:srgbClr val="860000"/>
    <a:srgbClr val="500000"/>
    <a:srgbClr val="165069"/>
    <a:srgbClr val="B0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53972-4733-434C-97A6-4356668FB7EE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3E2B5-20F1-49B3-8D50-CB4CF0E5C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54307" y="477077"/>
            <a:ext cx="3334522" cy="63809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3888829" y="477077"/>
            <a:ext cx="28800" cy="6380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917629" y="477076"/>
            <a:ext cx="8274371" cy="6380923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6200000">
            <a:off x="7415271" y="2081268"/>
            <a:ext cx="4158866" cy="539459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8978747" y="6367566"/>
            <a:ext cx="3213253" cy="2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554306" y="477077"/>
            <a:ext cx="8424441" cy="592372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4252511" y="1"/>
            <a:ext cx="7939489" cy="6858000"/>
          </a:xfrm>
          <a:prstGeom prst="triangle">
            <a:avLst>
              <a:gd name="adj" fmla="val 10000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8978747" y="477075"/>
            <a:ext cx="3213253" cy="5890490"/>
          </a:xfrm>
          <a:custGeom>
            <a:avLst/>
            <a:gdLst>
              <a:gd name="connsiteX0" fmla="*/ 0 w 3213253"/>
              <a:gd name="connsiteY0" fmla="*/ 0 h 5890490"/>
              <a:gd name="connsiteX1" fmla="*/ 3213253 w 3213253"/>
              <a:gd name="connsiteY1" fmla="*/ 2056803 h 5890490"/>
              <a:gd name="connsiteX2" fmla="*/ 3213253 w 3213253"/>
              <a:gd name="connsiteY2" fmla="*/ 5890490 h 5890490"/>
              <a:gd name="connsiteX3" fmla="*/ 0 w 3213253"/>
              <a:gd name="connsiteY3" fmla="*/ 5890490 h 5890490"/>
              <a:gd name="connsiteX4" fmla="*/ 0 w 3213253"/>
              <a:gd name="connsiteY4" fmla="*/ 2056803 h 58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253" h="5890490">
                <a:moveTo>
                  <a:pt x="0" y="0"/>
                </a:moveTo>
                <a:lnTo>
                  <a:pt x="3213253" y="2056803"/>
                </a:lnTo>
                <a:lnTo>
                  <a:pt x="3213253" y="5890490"/>
                </a:lnTo>
                <a:lnTo>
                  <a:pt x="0" y="5890490"/>
                </a:lnTo>
                <a:lnTo>
                  <a:pt x="0" y="20568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5018747" y="1102848"/>
            <a:ext cx="3960000" cy="38474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9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649200"/>
            <a:ext cx="12192000" cy="2088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657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_principa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208006" y="210065"/>
            <a:ext cx="11775988" cy="6437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" y="0"/>
            <a:ext cx="12192000" cy="6857999"/>
          </a:xfrm>
          <a:prstGeom prst="triangle">
            <a:avLst>
              <a:gd name="adj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200000">
            <a:off x="6413781" y="1079777"/>
            <a:ext cx="4158866" cy="7397577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3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3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EC69-CBF4-4142-8644-F011FDE46EB9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46E2-3B22-46D3-B3EA-CC159BA32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3" r:id="rId5"/>
    <p:sldLayoutId id="2147483651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11" y="964904"/>
            <a:ext cx="32735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LABYLINTH</a:t>
            </a:r>
          </a:p>
          <a:p>
            <a:pPr algn="ctr"/>
            <a:r>
              <a:rPr lang="en-US" altLang="ko-KR" sz="4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OF</a:t>
            </a:r>
          </a:p>
          <a:p>
            <a:pPr algn="ctr"/>
            <a:r>
              <a:rPr lang="en-US" altLang="ko-KR" sz="80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+mj-lt"/>
                <a:ea typeface="나눔바른고딕 Light" panose="020B0603020101020101" pitchFamily="50" charset="-127"/>
              </a:rPr>
              <a:t>Death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712519" y="4524503"/>
            <a:ext cx="301633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83090" y="545528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2014182025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여도현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9131" y="578563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2015184003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강아영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0745" y="61160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2016184016 </a:t>
            </a:r>
            <a:r>
              <a:rPr lang="ko-KR" altLang="en-US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UltraLight" panose="020B0603020101020101" pitchFamily="50" charset="-127"/>
              </a:rPr>
              <a:t>박  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325340" y="5455280"/>
            <a:ext cx="866660" cy="0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026745" y="473724"/>
            <a:ext cx="0" cy="5618375"/>
          </a:xfrm>
          <a:prstGeom prst="line">
            <a:avLst/>
          </a:prstGeom>
          <a:ln w="3175"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68FCE-39DC-4EED-A35D-AA010DF642F4}"/>
              </a:ext>
            </a:extLst>
          </p:cNvPr>
          <p:cNvSpPr/>
          <p:nvPr/>
        </p:nvSpPr>
        <p:spPr>
          <a:xfrm>
            <a:off x="1005178" y="5083948"/>
            <a:ext cx="2368269" cy="12344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923C25-F620-4B53-86AC-8B61ADD70D19}"/>
              </a:ext>
            </a:extLst>
          </p:cNvPr>
          <p:cNvCxnSpPr>
            <a:cxnSpLocks/>
          </p:cNvCxnSpPr>
          <p:nvPr/>
        </p:nvCxnSpPr>
        <p:spPr>
          <a:xfrm>
            <a:off x="996696" y="5455280"/>
            <a:ext cx="23767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8225CF-3C75-47F0-81BA-5374448934E3}"/>
              </a:ext>
            </a:extLst>
          </p:cNvPr>
          <p:cNvSpPr txBox="1"/>
          <p:nvPr/>
        </p:nvSpPr>
        <p:spPr>
          <a:xfrm>
            <a:off x="1526361" y="5085948"/>
            <a:ext cx="177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rPr>
              <a:t>교수님 서명</a:t>
            </a:r>
          </a:p>
        </p:txBody>
      </p:sp>
    </p:spTree>
    <p:extLst>
      <p:ext uri="{BB962C8B-B14F-4D97-AF65-F5344CB8AC3E}">
        <p14:creationId xmlns:p14="http://schemas.microsoft.com/office/powerpoint/2010/main" val="268603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76B8E6-23F9-4F88-BADF-B079070663B6}"/>
              </a:ext>
            </a:extLst>
          </p:cNvPr>
          <p:cNvSpPr txBox="1"/>
          <p:nvPr/>
        </p:nvSpPr>
        <p:spPr>
          <a:xfrm>
            <a:off x="3054141" y="2497976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/>
              <a:t>게임시연</a:t>
            </a:r>
          </a:p>
        </p:txBody>
      </p:sp>
    </p:spTree>
    <p:extLst>
      <p:ext uri="{BB962C8B-B14F-4D97-AF65-F5344CB8AC3E}">
        <p14:creationId xmlns:p14="http://schemas.microsoft.com/office/powerpoint/2010/main" val="1809829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10" y="3065778"/>
            <a:ext cx="11779779" cy="1200329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1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ctr"/>
            <a:r>
              <a:rPr lang="ko-KR" altLang="en-US" sz="7200" spc="-15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 Light" panose="020B0603020101020101" pitchFamily="50" charset="-127"/>
              </a:rPr>
              <a:t>감사합니다</a:t>
            </a:r>
            <a:endParaRPr lang="en-US" altLang="ko-KR" sz="7200" spc="-15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562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4306" y="2411276"/>
            <a:ext cx="8424441" cy="3248433"/>
            <a:chOff x="554306" y="1721509"/>
            <a:chExt cx="8424441" cy="32484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54306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10800000">
              <a:off x="7328947" y="1721509"/>
              <a:ext cx="1649800" cy="3248433"/>
              <a:chOff x="554306" y="2348817"/>
              <a:chExt cx="1649800" cy="3248433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554306" y="3973033"/>
                <a:ext cx="11098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1664106" y="2348817"/>
                <a:ext cx="0" cy="3245076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664106" y="2348817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664106" y="5597250"/>
                <a:ext cx="540000" cy="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931857" y="997901"/>
            <a:ext cx="361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25400" dist="25400" dir="2700000" algn="tl" rotWithShape="0">
                    <a:schemeClr val="bg2">
                      <a:lumMod val="50000"/>
                      <a:alpha val="75000"/>
                    </a:schemeClr>
                  </a:outerShdw>
                </a:effectLst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bg2">
                    <a:lumMod val="50000"/>
                    <a:alpha val="75000"/>
                  </a:schemeClr>
                </a:outerShdw>
              </a:effectLst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42D48-3DDD-4F66-A548-B591320E5A63}"/>
              </a:ext>
            </a:extLst>
          </p:cNvPr>
          <p:cNvSpPr txBox="1"/>
          <p:nvPr/>
        </p:nvSpPr>
        <p:spPr>
          <a:xfrm>
            <a:off x="2818268" y="3670105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CH3.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내용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A4C4B-63F0-49FD-8050-1D961EB2A272}"/>
              </a:ext>
            </a:extLst>
          </p:cNvPr>
          <p:cNvSpPr txBox="1"/>
          <p:nvPr/>
        </p:nvSpPr>
        <p:spPr>
          <a:xfrm>
            <a:off x="2818268" y="4303965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CH4.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개발 일정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D18B8-813C-451B-8660-DD79A6D8BEC2}"/>
              </a:ext>
            </a:extLst>
          </p:cNvPr>
          <p:cNvSpPr txBox="1"/>
          <p:nvPr/>
        </p:nvSpPr>
        <p:spPr>
          <a:xfrm>
            <a:off x="2818268" y="493782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CH5.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시연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22D3F-59B9-46FF-8630-22157BB079DD}"/>
              </a:ext>
            </a:extLst>
          </p:cNvPr>
          <p:cNvSpPr txBox="1"/>
          <p:nvPr/>
        </p:nvSpPr>
        <p:spPr>
          <a:xfrm>
            <a:off x="2818268" y="2402385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CH1.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게임 소개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4DA740-62D7-4CA3-9B83-BF38BE09E8A9}"/>
              </a:ext>
            </a:extLst>
          </p:cNvPr>
          <p:cNvSpPr txBox="1"/>
          <p:nvPr/>
        </p:nvSpPr>
        <p:spPr>
          <a:xfrm>
            <a:off x="2818268" y="3036245"/>
            <a:ext cx="2795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CH2. </a:t>
            </a:r>
            <a:r>
              <a:rPr lang="ko-KR" altLang="en-US" sz="2800" b="1" dirty="0">
                <a:ln>
                  <a:solidFill>
                    <a:schemeClr val="bg1">
                      <a:alpha val="25000"/>
                    </a:schemeClr>
                  </a:solidFill>
                </a:ln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Segoe UI" panose="020B0502040204020203" pitchFamily="34" charset="0"/>
              </a:rPr>
              <a:t>기술적 요소</a:t>
            </a:r>
            <a:endParaRPr lang="ko-KR" altLang="en-US" sz="2600" b="1" dirty="0">
              <a:ln>
                <a:solidFill>
                  <a:schemeClr val="bg1">
                    <a:alpha val="25000"/>
                  </a:schemeClr>
                </a:solidFill>
              </a:ln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239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754655" y="55572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게임 소개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272FB-4E67-4C4F-9C83-49EEE797EFCF}"/>
              </a:ext>
            </a:extLst>
          </p:cNvPr>
          <p:cNvSpPr txBox="1"/>
          <p:nvPr/>
        </p:nvSpPr>
        <p:spPr>
          <a:xfrm>
            <a:off x="1099468" y="1646151"/>
            <a:ext cx="509287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장르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공포 퍼즐 어드벤처 게임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시점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1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인칭</a:t>
            </a:r>
            <a:endParaRPr lang="en-US" altLang="ko-KR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방법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A5CA-5F44-4D8F-8FDC-95721F99EA44}"/>
              </a:ext>
            </a:extLst>
          </p:cNvPr>
          <p:cNvSpPr txBox="1"/>
          <p:nvPr/>
        </p:nvSpPr>
        <p:spPr>
          <a:xfrm>
            <a:off x="2400503" y="2669508"/>
            <a:ext cx="822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적을 피하고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상호작용이 가능한 오브젝트를 사용하여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탈출해야 한다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8A3564-D316-4A5A-AD82-83EC6105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8" y="3567846"/>
            <a:ext cx="4882393" cy="27428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24DD00-F125-40E4-A1E8-10C25F21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54" y="3567846"/>
            <a:ext cx="4882393" cy="27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1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334669" y="555721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기술적 요소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28ADF2-C52E-483C-9ABD-5237F536879A}"/>
              </a:ext>
            </a:extLst>
          </p:cNvPr>
          <p:cNvSpPr txBox="1"/>
          <p:nvPr/>
        </p:nvSpPr>
        <p:spPr>
          <a:xfrm>
            <a:off x="606543" y="1673035"/>
            <a:ext cx="8728126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 투표 기능 연동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 API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통해서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Unity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Chat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공간을 동기화 시켜주고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</a:p>
          <a:p>
            <a:pPr>
              <a:lnSpc>
                <a:spcPts val="24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특정한 키를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사용했을 시에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투표를 시작하는 문구를 전송한다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이후 타이머를 사용하여 일정시간 동안 시청자의 채팅정보를 수집하고 투표결과를 표시 및 게임에 반영한다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11D71-E8BA-4B6D-8F3D-717C0E54DB2D}"/>
              </a:ext>
            </a:extLst>
          </p:cNvPr>
          <p:cNvSpPr txBox="1"/>
          <p:nvPr/>
        </p:nvSpPr>
        <p:spPr>
          <a:xfrm>
            <a:off x="671795" y="3752870"/>
            <a:ext cx="7979294" cy="168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데이터 반영</a:t>
            </a:r>
            <a:endParaRPr lang="en-US" altLang="ko-KR" sz="28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비공식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SDK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를 이용하여 미밴드의 심박수 부분을 전달 받아 유니티에서 해당 심박수에 맞는 게임 효과를 처리한다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Ex )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화면이 어두워진다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시야가 좁아진다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.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F65625-67EC-4900-A3A9-32E102A92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750" y1="40952" x2="45417" y2="56667"/>
                        <a14:foregroundMark x1="40000" y1="42381" x2="40417" y2="54921"/>
                        <a14:foregroundMark x1="40000" y1="40952" x2="51667" y2="31429"/>
                        <a14:foregroundMark x1="51667" y1="31429" x2="53167" y2="30952"/>
                        <a14:foregroundMark x1="58000" y1="30952" x2="60667" y2="54444"/>
                        <a14:foregroundMark x1="60667" y1="54444" x2="59833" y2="58730"/>
                        <a14:foregroundMark x1="45917" y1="66984" x2="55500" y2="63968"/>
                        <a14:foregroundMark x1="40250" y1="63968" x2="46583" y2="70952"/>
                        <a14:foregroundMark x1="40417" y1="39683" x2="49083" y2="30635"/>
                        <a14:foregroundMark x1="57500" y1="30952" x2="60750" y2="40159"/>
                        <a14:foregroundMark x1="54333" y1="46667" x2="55000" y2="51905"/>
                        <a14:foregroundMark x1="48417" y1="44921" x2="48667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91" y="1692315"/>
            <a:ext cx="3881709" cy="2037897"/>
          </a:xfrm>
          <a:prstGeom prst="rect">
            <a:avLst/>
          </a:prstGeom>
        </p:spPr>
      </p:pic>
      <p:pic>
        <p:nvPicPr>
          <p:cNvPr id="19" name="그래픽 18" descr="심장 박동">
            <a:extLst>
              <a:ext uri="{FF2B5EF4-FFF2-40B4-BE49-F238E27FC236}">
                <a16:creationId xmlns:a16="http://schemas.microsoft.com/office/drawing/2014/main" id="{0DD8318C-3A3F-4375-8D22-2E0E7DD19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7728" y="3915862"/>
            <a:ext cx="1726834" cy="17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88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16386" y="555721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C53ABB0-D279-462C-8F3C-7975A276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54" y="1441546"/>
            <a:ext cx="3101838" cy="2028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3D0161-6272-48C4-9867-AC6C4C9D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17" y="3696000"/>
            <a:ext cx="3145375" cy="1958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6AEDC0-39D4-4A84-9599-DDBE2964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36" y="1482306"/>
            <a:ext cx="2552831" cy="1946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2A00BA-DF38-4C63-A3CF-003EE4246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35" y="3643345"/>
            <a:ext cx="2552831" cy="1732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8862D6-A9A9-4D61-A172-3D01F4A36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79" y="1422121"/>
            <a:ext cx="3207980" cy="2040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719B32-9368-4130-81E4-E6817CD28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328" y="3643345"/>
            <a:ext cx="4160921" cy="2126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1A7A4A-7D35-4F83-BA1B-E8AE1C55B083}"/>
              </a:ext>
            </a:extLst>
          </p:cNvPr>
          <p:cNvSpPr txBox="1"/>
          <p:nvPr/>
        </p:nvSpPr>
        <p:spPr>
          <a:xfrm>
            <a:off x="987590" y="5654942"/>
            <a:ext cx="157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쉐이더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제작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128FC-6440-4A5C-9207-D04365112789}"/>
              </a:ext>
            </a:extLst>
          </p:cNvPr>
          <p:cNvSpPr txBox="1"/>
          <p:nvPr/>
        </p:nvSpPr>
        <p:spPr>
          <a:xfrm>
            <a:off x="4923952" y="5881683"/>
            <a:ext cx="157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영고딕L" panose="02020600000000000000" pitchFamily="18" charset="-127"/>
                <a:ea typeface="a영고딕L" panose="02020600000000000000" pitchFamily="18" charset="-127"/>
              </a:rPr>
              <a:t>조명 설정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1E683-02AA-42C6-BA05-7BA5EADAB3EE}"/>
              </a:ext>
            </a:extLst>
          </p:cNvPr>
          <p:cNvSpPr txBox="1"/>
          <p:nvPr/>
        </p:nvSpPr>
        <p:spPr>
          <a:xfrm>
            <a:off x="8427870" y="5950838"/>
            <a:ext cx="269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GameObject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상호작용</a:t>
            </a:r>
          </a:p>
        </p:txBody>
      </p:sp>
    </p:spTree>
    <p:extLst>
      <p:ext uri="{BB962C8B-B14F-4D97-AF65-F5344CB8AC3E}">
        <p14:creationId xmlns:p14="http://schemas.microsoft.com/office/powerpoint/2010/main" val="37564423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06768" y="555721"/>
            <a:ext cx="3613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- </a:t>
            </a:r>
            <a:r>
              <a:rPr lang="ko-KR" altLang="en-US" sz="3600" spc="-150" dirty="0" err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여자, 사진, 테니스이(가) 표시된 사진&#10;&#10;자동 생성된 설명">
            <a:extLst>
              <a:ext uri="{FF2B5EF4-FFF2-40B4-BE49-F238E27FC236}">
                <a16:creationId xmlns:a16="http://schemas.microsoft.com/office/drawing/2014/main" id="{554420B0-F935-4482-895E-DB99B440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7" y="1258111"/>
            <a:ext cx="2554722" cy="4087556"/>
          </a:xfrm>
          <a:prstGeom prst="rect">
            <a:avLst/>
          </a:prstGeom>
        </p:spPr>
      </p:pic>
      <p:pic>
        <p:nvPicPr>
          <p:cNvPr id="7" name="그림 6" descr="실내, 사진이(가) 표시된 사진&#10;&#10;자동 생성된 설명">
            <a:extLst>
              <a:ext uri="{FF2B5EF4-FFF2-40B4-BE49-F238E27FC236}">
                <a16:creationId xmlns:a16="http://schemas.microsoft.com/office/drawing/2014/main" id="{6E2B6012-C464-4334-AF70-513FE308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918" y="1258107"/>
            <a:ext cx="2554725" cy="408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11CF4-69C5-47A1-8065-84CD3F518521}"/>
              </a:ext>
            </a:extLst>
          </p:cNvPr>
          <p:cNvSpPr txBox="1"/>
          <p:nvPr/>
        </p:nvSpPr>
        <p:spPr>
          <a:xfrm>
            <a:off x="219280" y="5692225"/>
            <a:ext cx="381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하이폴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스컬핑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zbrush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7AFF7-1C00-494C-BA7B-17A4C47A437E}"/>
              </a:ext>
            </a:extLst>
          </p:cNvPr>
          <p:cNvSpPr txBox="1"/>
          <p:nvPr/>
        </p:nvSpPr>
        <p:spPr>
          <a:xfrm>
            <a:off x="3778339" y="5692226"/>
            <a:ext cx="432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로우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폴리곤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작업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uv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(3d coat, 3d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max)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3361E-3139-4017-843E-A82B8933106F}"/>
              </a:ext>
            </a:extLst>
          </p:cNvPr>
          <p:cNvSpPr txBox="1"/>
          <p:nvPr/>
        </p:nvSpPr>
        <p:spPr>
          <a:xfrm>
            <a:off x="8310306" y="5599893"/>
            <a:ext cx="340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(3d max),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(substance painter, photoshop)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4DFAF-837A-44A0-BF00-B6B8618422D1}"/>
              </a:ext>
            </a:extLst>
          </p:cNvPr>
          <p:cNvSpPr/>
          <p:nvPr/>
        </p:nvSpPr>
        <p:spPr>
          <a:xfrm>
            <a:off x="471742" y="448130"/>
            <a:ext cx="403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그래픽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사물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벽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모델링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맵핑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애니메이션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3FE2BC9-D0A6-48E5-9B15-54AE1ADD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48" y="1258107"/>
            <a:ext cx="2554725" cy="40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1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96536" y="555721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개발내용 </a:t>
            </a:r>
            <a:r>
              <a:rPr lang="en-US" altLang="ko-KR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박  연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7F771BB-E2E2-4EDE-A599-F5236B399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9" y="1709876"/>
            <a:ext cx="3497655" cy="27181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BA7DD1-E28D-44A2-8BE6-39DF495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37" y="4617339"/>
            <a:ext cx="3429297" cy="434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601F3C-7AB3-4A77-BA75-24EC1C8E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9" y="1813975"/>
            <a:ext cx="3025402" cy="1958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CD0AF-6B2C-44C6-BF17-7B2A33D83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56" y="3592003"/>
            <a:ext cx="2507197" cy="1463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9838A-7E29-47E8-851E-463DE5D6A0FF}"/>
              </a:ext>
            </a:extLst>
          </p:cNvPr>
          <p:cNvSpPr txBox="1"/>
          <p:nvPr/>
        </p:nvSpPr>
        <p:spPr>
          <a:xfrm>
            <a:off x="1331650" y="5322454"/>
            <a:ext cx="3437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내 </a:t>
            </a:r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채팅창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유니티 캔버스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특정키 입력 시 투표시스템실행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1C9A0-7365-400B-AC7F-1A754DE4F581}"/>
              </a:ext>
            </a:extLst>
          </p:cNvPr>
          <p:cNvSpPr txBox="1"/>
          <p:nvPr/>
        </p:nvSpPr>
        <p:spPr>
          <a:xfrm>
            <a:off x="6822426" y="5322454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미밴드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동기화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(C#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을 이용하여 서버와 클라이언트 구현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연결한 서버를 이용하여 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GUI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와 유니티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B817F3-04CA-42DD-BA5D-DD15E68F7EE6}"/>
              </a:ext>
            </a:extLst>
          </p:cNvPr>
          <p:cNvSpPr/>
          <p:nvPr/>
        </p:nvSpPr>
        <p:spPr>
          <a:xfrm>
            <a:off x="471742" y="448130"/>
            <a:ext cx="6611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&lt;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서버 및 기술요소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&gt;</a:t>
            </a:r>
          </a:p>
          <a:p>
            <a:r>
              <a:rPr lang="ko-KR" altLang="en-US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채팅 연동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랜덤 투표 시스템</a:t>
            </a:r>
            <a:r>
              <a:rPr lang="en-US" altLang="ko-KR" dirty="0">
                <a:latin typeface="a영고딕L" panose="02020600000000000000" pitchFamily="18" charset="-127"/>
                <a:ea typeface="a영고딕L" panose="02020600000000000000" pitchFamily="18" charset="-127"/>
              </a:rPr>
              <a:t>), </a:t>
            </a:r>
            <a:r>
              <a:rPr lang="en-US" altLang="ko-KR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Miband</a:t>
            </a:r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심박수 게임 내 구현</a:t>
            </a:r>
          </a:p>
        </p:txBody>
      </p:sp>
    </p:spTree>
    <p:extLst>
      <p:ext uri="{BB962C8B-B14F-4D97-AF65-F5344CB8AC3E}">
        <p14:creationId xmlns:p14="http://schemas.microsoft.com/office/powerpoint/2010/main" val="15143159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98926" y="555721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E47ADF-4F45-44AB-A1E8-5A5C856B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" y="1367161"/>
            <a:ext cx="10733103" cy="51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58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092616" y="555721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15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향후개발일정</a:t>
            </a:r>
            <a:endParaRPr lang="ko-KR" altLang="en-US" sz="3200" spc="-15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855249" y="396029"/>
            <a:ext cx="0" cy="646619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18716" y="528351"/>
            <a:ext cx="684000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22426" y="1215304"/>
            <a:ext cx="3028745" cy="0"/>
          </a:xfrm>
          <a:prstGeom prst="line">
            <a:avLst/>
          </a:prstGeom>
          <a:ln w="1270"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755E21-D321-41C3-A5F4-CA09443912C5}"/>
              </a:ext>
            </a:extLst>
          </p:cNvPr>
          <p:cNvSpPr txBox="1"/>
          <p:nvPr/>
        </p:nvSpPr>
        <p:spPr>
          <a:xfrm>
            <a:off x="905523" y="2361460"/>
            <a:ext cx="1070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여도현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추가 모델 게임 내 구현 및 상호작용 구현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&amp;</a:t>
            </a:r>
            <a:r>
              <a:rPr lang="ko-KR" altLang="en-US" sz="2000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트위치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(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투표결과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)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반영효과 추가구현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0BF40-3776-4E13-8939-30E099BFD27D}"/>
              </a:ext>
            </a:extLst>
          </p:cNvPr>
          <p:cNvSpPr txBox="1"/>
          <p:nvPr/>
        </p:nvSpPr>
        <p:spPr>
          <a:xfrm>
            <a:off x="905522" y="3494842"/>
            <a:ext cx="92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a영고딕L" panose="02020600000000000000" pitchFamily="18" charset="-127"/>
                <a:ea typeface="a영고딕L" panose="02020600000000000000" pitchFamily="18" charset="-127"/>
              </a:rPr>
              <a:t>강아영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맵 오브젝트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아이템 추가 모델링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캐릭터 애니메이션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UI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2A2E3-B884-491D-BA5B-4879484B09A9}"/>
              </a:ext>
            </a:extLst>
          </p:cNvPr>
          <p:cNvSpPr txBox="1"/>
          <p:nvPr/>
        </p:nvSpPr>
        <p:spPr>
          <a:xfrm>
            <a:off x="905523" y="4628225"/>
            <a:ext cx="795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영고딕L" panose="02020600000000000000" pitchFamily="18" charset="-127"/>
                <a:ea typeface="a영고딕L" panose="02020600000000000000" pitchFamily="18" charset="-127"/>
              </a:rPr>
              <a:t>박   연 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–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심박수 보완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사운드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, </a:t>
            </a:r>
            <a:r>
              <a:rPr lang="ko-KR" altLang="en-US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게임 내 심박수 영향을 주는 요소 추가</a:t>
            </a:r>
            <a:r>
              <a:rPr lang="en-US" altLang="ko-KR" sz="2000" dirty="0">
                <a:latin typeface="a영고딕L" panose="02020600000000000000" pitchFamily="18" charset="-127"/>
                <a:ea typeface="a영고딕L" panose="02020600000000000000" pitchFamily="18" charset="-127"/>
              </a:rPr>
              <a:t> </a:t>
            </a:r>
            <a:endParaRPr lang="ko-KR" altLang="en-US" sz="2000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9294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296</Words>
  <Application>Microsoft Office PowerPoint</Application>
  <PresentationFormat>와이드스크린</PresentationFormat>
  <Paragraphs>53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a영고딕L</vt:lpstr>
      <vt:lpstr>a영고딕M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DOHYUN YEO</cp:lastModifiedBy>
  <cp:revision>122</cp:revision>
  <dcterms:created xsi:type="dcterms:W3CDTF">2017-11-23T05:17:34Z</dcterms:created>
  <dcterms:modified xsi:type="dcterms:W3CDTF">2019-05-08T06:36:18Z</dcterms:modified>
</cp:coreProperties>
</file>